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75"/>
  </p:normalViewPr>
  <p:slideViewPr>
    <p:cSldViewPr snapToGrid="0" snapToObjects="1">
      <p:cViewPr varScale="1">
        <p:scale>
          <a:sx n="106" d="100"/>
          <a:sy n="106" d="100"/>
        </p:scale>
        <p:origin x="5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Taulukko1!$B$1</c:f>
              <c:strCache>
                <c:ptCount val="1"/>
                <c:pt idx="0">
                  <c:v>Myynti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Taulukko1!$A$2:$A$5</c:f>
              <c:strCache>
                <c:ptCount val="4"/>
                <c:pt idx="0">
                  <c:v>1. neljännes</c:v>
                </c:pt>
                <c:pt idx="1">
                  <c:v>2. neljännes</c:v>
                </c:pt>
                <c:pt idx="2">
                  <c:v>3. neljännes</c:v>
                </c:pt>
                <c:pt idx="3">
                  <c:v>4. neljännes</c:v>
                </c:pt>
              </c:strCache>
            </c:strRef>
          </c:cat>
          <c:val>
            <c:numRef>
              <c:f>Taulukko1!$B$2:$B$5</c:f>
              <c:numCache>
                <c:formatCode>General</c:formatCode>
                <c:ptCount val="4"/>
                <c:pt idx="0">
                  <c:v>8.2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ser>
          <c:idx val="1"/>
          <c:order val="1"/>
          <c:tx>
            <c:strRef>
              <c:f>Taulukko1!$C$1</c:f>
              <c:strCache>
                <c:ptCount val="1"/>
                <c:pt idx="0">
                  <c:v>Ostot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Taulukko1!$A$2:$A$5</c:f>
              <c:strCache>
                <c:ptCount val="4"/>
                <c:pt idx="0">
                  <c:v>1. neljännes</c:v>
                </c:pt>
                <c:pt idx="1">
                  <c:v>2. neljännes</c:v>
                </c:pt>
                <c:pt idx="2">
                  <c:v>3. neljännes</c:v>
                </c:pt>
                <c:pt idx="3">
                  <c:v>4. neljännes</c:v>
                </c:pt>
              </c:strCache>
            </c:strRef>
          </c:cat>
          <c:val>
            <c:numRef>
              <c:f>Taulukko1!$C$2:$C$5</c:f>
              <c:numCache>
                <c:formatCode>General</c:formatCode>
                <c:ptCount val="4"/>
                <c:pt idx="0">
                  <c:v>1.3</c:v>
                </c:pt>
                <c:pt idx="1">
                  <c:v>2.6</c:v>
                </c:pt>
                <c:pt idx="2">
                  <c:v>0.8</c:v>
                </c:pt>
                <c:pt idx="3">
                  <c:v>1.1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36AF-24F4-904F-AF32-2E52C505683E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B61A-0C7A-B347-BF2A-70A385C832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4518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36AF-24F4-904F-AF32-2E52C505683E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B61A-0C7A-B347-BF2A-70A385C832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895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36AF-24F4-904F-AF32-2E52C505683E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B61A-0C7A-B347-BF2A-70A385C832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4175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36AF-24F4-904F-AF32-2E52C505683E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B61A-0C7A-B347-BF2A-70A385C832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5660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36AF-24F4-904F-AF32-2E52C505683E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B61A-0C7A-B347-BF2A-70A385C832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9684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36AF-24F4-904F-AF32-2E52C505683E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B61A-0C7A-B347-BF2A-70A385C832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2056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36AF-24F4-904F-AF32-2E52C505683E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B61A-0C7A-B347-BF2A-70A385C832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4082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36AF-24F4-904F-AF32-2E52C505683E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B61A-0C7A-B347-BF2A-70A385C832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4765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36AF-24F4-904F-AF32-2E52C505683E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B61A-0C7A-B347-BF2A-70A385C832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759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36AF-24F4-904F-AF32-2E52C505683E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B61A-0C7A-B347-BF2A-70A385C832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3971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36AF-24F4-904F-AF32-2E52C505683E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B61A-0C7A-B347-BF2A-70A385C832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260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036AF-24F4-904F-AF32-2E52C505683E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0B61A-0C7A-B347-BF2A-70A385C832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5893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62055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4031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Office-teema</vt:lpstr>
      <vt:lpstr>PowerPoint Presentation</vt:lpstr>
    </vt:vector>
  </TitlesOfParts>
  <Company/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student</dc:creator>
  <cp:lastModifiedBy>Henna Raitala</cp:lastModifiedBy>
  <cp:revision>3</cp:revision>
  <dcterms:created xsi:type="dcterms:W3CDTF">2016-02-22T00:04:31Z</dcterms:created>
  <dcterms:modified xsi:type="dcterms:W3CDTF">2018-02-22T07:59:42Z</dcterms:modified>
</cp:coreProperties>
</file>